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Koverwatch" panose="02020603020101020101" pitchFamily="18" charset="-127"/>
      <p:regular r:id="rId7"/>
    </p:embeddedFont>
    <p:embeddedFont>
      <p:font typeface="맑은 고딕" panose="020B0503020000020004" pitchFamily="50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38E90-15C3-49AA-8E4E-24EACD052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792AC4-0CAC-424C-BD99-3ED92D044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B5E3A1-E07A-4815-850F-2B370D64D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2ACC2D-6CFA-45A1-B230-CB31191E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87CBD0-AB90-4AE3-A5A9-58236F7CA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091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FF356-437B-4CCB-9945-671D07E41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B6A2886-F1F6-4E69-9E0C-D26E20D25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7EA802-F397-46F1-8F18-38AEE2E91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E23124-2B52-4AB1-BA59-21EB4B77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28BE66-A855-4DB7-9EF5-34DF122C6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686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3B53AF-1167-45ED-B19D-0E3B05EAED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B1950C-C607-495E-A566-3F1787768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142377-2650-4EEE-96BD-AD711AB5E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1ADD3D-3F13-4552-846A-CD9E66D2A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8F46E7-D556-4ECD-841E-2265C52E9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83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EED3B9-B013-4EEC-9B03-34C9E861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6508D4-DEA7-4B00-AB7F-7518E3B8D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BCA8F-A880-44F9-A02F-8A7708938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FC203E-2580-4E30-BDC7-D1D9503F4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5411D7-8E9B-4416-9CDF-AC527EBD6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284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8CAE04-B797-4357-9152-4DF2DC8E5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1113B7-2E33-4923-93F0-E4045C4CF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11396B-1B1C-4C71-808D-4D94D8949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88929B-6419-43D8-9543-F487B2C29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0C951D-81BA-4F9D-ADCE-4995E0343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883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160224-18BD-4F79-B2B9-554AC0DB9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503522-25FF-4803-8D68-B50CC102DE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A55CCF-DF2B-4F76-B659-098041C5F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581E4A-C5B2-4E69-A9CC-B84D126D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C30ED7-435B-4710-8930-63796E11D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330477-BCC6-4199-9AD9-DC75EFA0D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14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F74DB5-CD35-471B-88AA-3B4D1142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A1E64D-AF60-43EB-AF3C-158ED077F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422569-07CB-4BD9-9857-4F215DFB95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72FC122-654E-44A6-BBD0-70C07E5008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D8733A-5DB6-4C9E-98B9-460E8A274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DA01705-5652-4BC0-AD83-519BE44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20DD611-FCC0-40FD-9E1F-46A8599B9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23A470A-CF94-4C36-AAB5-C6E78AE55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172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9282DA-98BB-4EF5-915E-CC4F2A44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659407F-EB7F-4CCA-9911-F27D9FEDE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63B657-3E0C-4634-9F0A-B7FECA1D9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5F01E9-D52A-48CA-85A2-32904F857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005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D07C948-6032-4B0A-AA1D-C93AC6E14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C254D62-C9F8-4EBE-9B3F-D06814715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32C47A-70A8-4E78-A7A1-97C954610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424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39DD9-713B-4FEB-ACD2-B6E156E41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A23289-B921-4C4B-8BF8-99DEB8FDF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C751EA-1D20-4374-A01E-B35B72822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B4EC27-95E0-4DFC-AAE1-3F6CF5DBB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464317-8A05-412E-AB0E-2D664BD00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FB6DDB-3A05-4C22-8CEC-2B3F5E8E8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103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707DC-9D3E-4981-A880-624638731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B7B6976-B7D2-44A3-8D22-D16BDE99F1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1A7681-277F-4AF7-BEFC-20040C2B4A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CEB57C-3A45-4E82-BB21-97A2FCD8D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3929F7-FE7C-421D-BB64-F6033E2E1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893843-F646-4F4E-B516-F04F410BF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830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B4854C-92C3-468A-BB44-3687D7655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A49AD6-7E65-4C81-A0B6-9E5AC99AF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45E383-C372-4698-BEB1-AAB5F18479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130E3-4D09-4AE6-B6A9-77F8E8C02BD0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8F4AEE-86EF-47CC-B295-669B77C0B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8A6FF9-5753-45C4-9361-43A74CD15F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F8155-C9A6-41B7-87C7-4C492E0C2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3790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8A66D1-E5B9-4BE2-ADC7-9E0A84687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7950"/>
            <a:ext cx="9144000" cy="90672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정렬 알고리즘 </a:t>
            </a:r>
            <a:r>
              <a:rPr lang="en-US" altLang="ko-KR" dirty="0">
                <a:latin typeface="Koverwatch" panose="02020603020101020101" pitchFamily="18" charset="-127"/>
                <a:ea typeface="Koverwatch" panose="02020603020101020101" pitchFamily="18" charset="-127"/>
              </a:rPr>
              <a:t>– </a:t>
            </a:r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선택 정렬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42AB75-4E5C-4EAC-8E30-977BE205BC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41109"/>
            <a:ext cx="9144000" cy="407900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김경윤</a:t>
            </a:r>
          </a:p>
        </p:txBody>
      </p:sp>
    </p:spTree>
    <p:extLst>
      <p:ext uri="{BB962C8B-B14F-4D97-AF65-F5344CB8AC3E}">
        <p14:creationId xmlns:p14="http://schemas.microsoft.com/office/powerpoint/2010/main" val="1315629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A78372-C0C9-4C66-B51A-4597BFD4C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선택 정렬 </a:t>
            </a:r>
            <a:r>
              <a:rPr lang="en-US" altLang="ko-KR" dirty="0">
                <a:latin typeface="Koverwatch" panose="02020603020101020101" pitchFamily="18" charset="-127"/>
                <a:ea typeface="Koverwatch" panose="02020603020101020101" pitchFamily="18" charset="-127"/>
              </a:rPr>
              <a:t>(Selection Sort) </a:t>
            </a:r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이란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6CD03D-8C43-4E0A-A844-F6A32979F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736"/>
          </a:xfrm>
        </p:spPr>
        <p:txBody>
          <a:bodyPr/>
          <a:lstStyle/>
          <a:p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처리되지 않은 데이터 중에서 가장 작은 데이터를 선택해 맨 앞에 있는 데이터와 바꾸는 것을 반복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D7F483E-CA62-4EEA-8940-1F186051A64B}"/>
              </a:ext>
            </a:extLst>
          </p:cNvPr>
          <p:cNvSpPr/>
          <p:nvPr/>
        </p:nvSpPr>
        <p:spPr>
          <a:xfrm>
            <a:off x="1895007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182A374-98FE-4E88-B6D9-06F394BF65C8}"/>
              </a:ext>
            </a:extLst>
          </p:cNvPr>
          <p:cNvSpPr/>
          <p:nvPr/>
        </p:nvSpPr>
        <p:spPr>
          <a:xfrm>
            <a:off x="3068417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B2D52D5-739C-4F2C-98B1-703FBE503C58}"/>
              </a:ext>
            </a:extLst>
          </p:cNvPr>
          <p:cNvSpPr/>
          <p:nvPr/>
        </p:nvSpPr>
        <p:spPr>
          <a:xfrm>
            <a:off x="4241827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74BC8CC-F270-40FE-9535-94AD0328B847}"/>
              </a:ext>
            </a:extLst>
          </p:cNvPr>
          <p:cNvSpPr/>
          <p:nvPr/>
        </p:nvSpPr>
        <p:spPr>
          <a:xfrm>
            <a:off x="5415237" y="296283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81449D9-7857-4199-8631-0B9030EC9CDA}"/>
              </a:ext>
            </a:extLst>
          </p:cNvPr>
          <p:cNvSpPr/>
          <p:nvPr/>
        </p:nvSpPr>
        <p:spPr>
          <a:xfrm>
            <a:off x="6588647" y="296283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110EEF2-CB4E-4344-9753-668F837E4644}"/>
              </a:ext>
            </a:extLst>
          </p:cNvPr>
          <p:cNvSpPr/>
          <p:nvPr/>
        </p:nvSpPr>
        <p:spPr>
          <a:xfrm>
            <a:off x="7762057" y="296283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69CCDC-CF50-478F-BD62-B78C9693E30C}"/>
              </a:ext>
            </a:extLst>
          </p:cNvPr>
          <p:cNvSpPr/>
          <p:nvPr/>
        </p:nvSpPr>
        <p:spPr>
          <a:xfrm>
            <a:off x="8935467" y="296283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89DA9C9-036D-4E44-9DC7-2C23F71F17A3}"/>
              </a:ext>
            </a:extLst>
          </p:cNvPr>
          <p:cNvCxnSpPr>
            <a:cxnSpLocks/>
          </p:cNvCxnSpPr>
          <p:nvPr/>
        </p:nvCxnSpPr>
        <p:spPr>
          <a:xfrm>
            <a:off x="2364790" y="4285130"/>
            <a:ext cx="0" cy="394447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59C09736-EAA7-4688-9DCA-4F8498B38D26}"/>
              </a:ext>
            </a:extLst>
          </p:cNvPr>
          <p:cNvCxnSpPr>
            <a:cxnSpLocks/>
          </p:cNvCxnSpPr>
          <p:nvPr/>
        </p:nvCxnSpPr>
        <p:spPr>
          <a:xfrm>
            <a:off x="2364790" y="4679577"/>
            <a:ext cx="4693640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040ABA7-18A3-4B63-9AD2-F621BCE74BB7}"/>
              </a:ext>
            </a:extLst>
          </p:cNvPr>
          <p:cNvCxnSpPr>
            <a:cxnSpLocks/>
          </p:cNvCxnSpPr>
          <p:nvPr/>
        </p:nvCxnSpPr>
        <p:spPr>
          <a:xfrm>
            <a:off x="7058430" y="4285129"/>
            <a:ext cx="0" cy="394447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AFD46E55-598B-4484-9BC6-7F99F50EAC0C}"/>
              </a:ext>
            </a:extLst>
          </p:cNvPr>
          <p:cNvSpPr/>
          <p:nvPr/>
        </p:nvSpPr>
        <p:spPr>
          <a:xfrm>
            <a:off x="2276873" y="4158391"/>
            <a:ext cx="175834" cy="152400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36">
            <a:extLst>
              <a:ext uri="{FF2B5EF4-FFF2-40B4-BE49-F238E27FC236}">
                <a16:creationId xmlns:a16="http://schemas.microsoft.com/office/drawing/2014/main" id="{E27CA242-22C9-4D67-9C2E-DDC1D7237708}"/>
              </a:ext>
            </a:extLst>
          </p:cNvPr>
          <p:cNvSpPr/>
          <p:nvPr/>
        </p:nvSpPr>
        <p:spPr>
          <a:xfrm>
            <a:off x="6970513" y="4158391"/>
            <a:ext cx="175834" cy="152400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2F6E847-DD5A-4890-842C-C2CB2F423552}"/>
              </a:ext>
            </a:extLst>
          </p:cNvPr>
          <p:cNvSpPr/>
          <p:nvPr/>
        </p:nvSpPr>
        <p:spPr>
          <a:xfrm>
            <a:off x="1895006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9A78A7A-DEEA-43BE-BC19-CE48358B1C02}"/>
              </a:ext>
            </a:extLst>
          </p:cNvPr>
          <p:cNvSpPr/>
          <p:nvPr/>
        </p:nvSpPr>
        <p:spPr>
          <a:xfrm>
            <a:off x="6588647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CBBB5D9A-66E1-49EF-8F6B-62094EA3A09D}"/>
              </a:ext>
            </a:extLst>
          </p:cNvPr>
          <p:cNvCxnSpPr>
            <a:cxnSpLocks/>
          </p:cNvCxnSpPr>
          <p:nvPr/>
        </p:nvCxnSpPr>
        <p:spPr>
          <a:xfrm>
            <a:off x="3472107" y="4285128"/>
            <a:ext cx="0" cy="394447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FF52AFC-93E9-4AEB-BEB5-93D91F2305D9}"/>
              </a:ext>
            </a:extLst>
          </p:cNvPr>
          <p:cNvCxnSpPr>
            <a:cxnSpLocks/>
          </p:cNvCxnSpPr>
          <p:nvPr/>
        </p:nvCxnSpPr>
        <p:spPr>
          <a:xfrm flipV="1">
            <a:off x="3472107" y="4679575"/>
            <a:ext cx="2479006" cy="1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8C24324-053E-4DBE-8FE0-6620339B442D}"/>
              </a:ext>
            </a:extLst>
          </p:cNvPr>
          <p:cNvCxnSpPr>
            <a:cxnSpLocks/>
          </p:cNvCxnSpPr>
          <p:nvPr/>
        </p:nvCxnSpPr>
        <p:spPr>
          <a:xfrm>
            <a:off x="5951113" y="4310789"/>
            <a:ext cx="0" cy="368785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3" name="이등변 삼각형 42">
            <a:extLst>
              <a:ext uri="{FF2B5EF4-FFF2-40B4-BE49-F238E27FC236}">
                <a16:creationId xmlns:a16="http://schemas.microsoft.com/office/drawing/2014/main" id="{424338DD-5D1F-41B0-9893-12AAD29B0978}"/>
              </a:ext>
            </a:extLst>
          </p:cNvPr>
          <p:cNvSpPr/>
          <p:nvPr/>
        </p:nvSpPr>
        <p:spPr>
          <a:xfrm>
            <a:off x="3384190" y="4158389"/>
            <a:ext cx="175834" cy="152400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BF472CE7-2090-4491-907E-6FFF0EBBC579}"/>
              </a:ext>
            </a:extLst>
          </p:cNvPr>
          <p:cNvSpPr/>
          <p:nvPr/>
        </p:nvSpPr>
        <p:spPr>
          <a:xfrm>
            <a:off x="5863196" y="4158389"/>
            <a:ext cx="175834" cy="152400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DB656BE-C383-4FE2-BB6B-DD0BF900FAD6}"/>
              </a:ext>
            </a:extLst>
          </p:cNvPr>
          <p:cNvSpPr/>
          <p:nvPr/>
        </p:nvSpPr>
        <p:spPr>
          <a:xfrm>
            <a:off x="3068417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A615EA84-409E-43E0-8D17-3B989DB838D8}"/>
              </a:ext>
            </a:extLst>
          </p:cNvPr>
          <p:cNvSpPr/>
          <p:nvPr/>
        </p:nvSpPr>
        <p:spPr>
          <a:xfrm>
            <a:off x="5415236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7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4DD63B3-19DB-42A0-B0BF-92B86CE55393}"/>
              </a:ext>
            </a:extLst>
          </p:cNvPr>
          <p:cNvSpPr/>
          <p:nvPr/>
        </p:nvSpPr>
        <p:spPr>
          <a:xfrm>
            <a:off x="4241825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403F76E-508A-4D68-9D93-E64EA4F0CF3E}"/>
              </a:ext>
            </a:extLst>
          </p:cNvPr>
          <p:cNvSpPr/>
          <p:nvPr/>
        </p:nvSpPr>
        <p:spPr>
          <a:xfrm>
            <a:off x="5415236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545AD45-B0C1-45D6-B4E8-A0A20B2F8328}"/>
              </a:ext>
            </a:extLst>
          </p:cNvPr>
          <p:cNvSpPr/>
          <p:nvPr/>
        </p:nvSpPr>
        <p:spPr>
          <a:xfrm>
            <a:off x="6588645" y="297017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A4915CC-3B63-4290-855C-C4FC36C60C66}"/>
              </a:ext>
            </a:extLst>
          </p:cNvPr>
          <p:cNvSpPr/>
          <p:nvPr/>
        </p:nvSpPr>
        <p:spPr>
          <a:xfrm>
            <a:off x="7762053" y="296283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6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C6E09EB-025B-46D1-8E4F-C692BCA3D4A0}"/>
              </a:ext>
            </a:extLst>
          </p:cNvPr>
          <p:cNvSpPr/>
          <p:nvPr/>
        </p:nvSpPr>
        <p:spPr>
          <a:xfrm>
            <a:off x="8935467" y="2962836"/>
            <a:ext cx="939567" cy="1113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7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6AD1327-318E-4CE6-9441-0DCE5B3980F7}"/>
              </a:ext>
            </a:extLst>
          </p:cNvPr>
          <p:cNvSpPr txBox="1"/>
          <p:nvPr/>
        </p:nvSpPr>
        <p:spPr>
          <a:xfrm>
            <a:off x="3031617" y="5139238"/>
            <a:ext cx="66463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장점 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: 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구현하기 쉽고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정렬을 위한 비교 횟수는 많지만 교환 횟수는 적다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. </a:t>
            </a:r>
          </a:p>
          <a:p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단점 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: 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데이터 크기가 커질수록 효율이 떨어짐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. </a:t>
            </a:r>
            <a:r>
              <a:rPr lang="ko-KR" altLang="en-US" sz="2400" dirty="0" err="1">
                <a:latin typeface="Koverwatch" panose="02020603020101020101" pitchFamily="18" charset="-127"/>
                <a:ea typeface="Koverwatch" panose="02020603020101020101" pitchFamily="18" charset="-127"/>
              </a:rPr>
              <a:t>시간복잡도</a:t>
            </a:r>
            <a:r>
              <a:rPr lang="ko-KR" altLang="en-US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 </a:t>
            </a:r>
            <a:r>
              <a:rPr lang="en-US" altLang="ko-KR" sz="2400" dirty="0">
                <a:latin typeface="Koverwatch" panose="02020603020101020101" pitchFamily="18" charset="-127"/>
                <a:ea typeface="Koverwatch" panose="02020603020101020101" pitchFamily="18" charset="-127"/>
              </a:rPr>
              <a:t>O(n^2)</a:t>
            </a:r>
            <a:endParaRPr lang="ko-KR" altLang="en-US" sz="24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880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6" grpId="1" animBg="1"/>
      <p:bldP spid="37" grpId="0" animBg="1"/>
      <p:bldP spid="37" grpId="1" animBg="1"/>
      <p:bldP spid="38" grpId="0" animBg="1"/>
      <p:bldP spid="39" grpId="0" animBg="1"/>
      <p:bldP spid="43" grpId="0" animBg="1"/>
      <p:bldP spid="43" grpId="1" animBg="1"/>
      <p:bldP spid="44" grpId="0" animBg="1"/>
      <p:bldP spid="44" grpId="1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84376-5C8C-45C5-8B81-35668C907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600" dirty="0">
                <a:latin typeface="Koverwatch" panose="02020603020101020101" pitchFamily="18" charset="-127"/>
                <a:ea typeface="Koverwatch" panose="02020603020101020101" pitchFamily="18" charset="-127"/>
              </a:rPr>
              <a:t>C++</a:t>
            </a:r>
            <a:endParaRPr lang="ko-KR" altLang="en-US" sz="66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DAD58C3-B8A1-431F-9C5A-9CD8ED4219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455" y="1379835"/>
            <a:ext cx="6218939" cy="519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00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A0DD1-0F12-4BF9-A78C-D1C88017D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600" dirty="0">
                <a:latin typeface="Koverwatch" panose="02020603020101020101" pitchFamily="18" charset="-127"/>
                <a:ea typeface="Koverwatch" panose="02020603020101020101" pitchFamily="18" charset="-127"/>
              </a:rPr>
              <a:t>JAVA</a:t>
            </a:r>
            <a:endParaRPr lang="ko-KR" altLang="en-US" sz="66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1418D30-8275-4B28-BB99-F3826029D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512" y="1344638"/>
            <a:ext cx="5893003" cy="530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473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A739A-4DC2-47F3-9B5B-70ACF3B07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600" dirty="0">
                <a:latin typeface="Koverwatch" panose="02020603020101020101" pitchFamily="18" charset="-127"/>
                <a:ea typeface="Koverwatch" panose="02020603020101020101" pitchFamily="18" charset="-127"/>
              </a:rPr>
              <a:t>Python</a:t>
            </a:r>
            <a:endParaRPr lang="ko-KR" altLang="en-US" sz="6600" dirty="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B203BCB-3B25-4524-AAF3-3F02CF0E0D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59" y="1824655"/>
            <a:ext cx="8814972" cy="347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601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76</Words>
  <Application>Microsoft Office PowerPoint</Application>
  <PresentationFormat>와이드스크린</PresentationFormat>
  <Paragraphs>25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Koverwatch</vt:lpstr>
      <vt:lpstr>Office 테마</vt:lpstr>
      <vt:lpstr>정렬 알고리즘 – 선택 정렬</vt:lpstr>
      <vt:lpstr>선택 정렬 (Selection Sort) 이란</vt:lpstr>
      <vt:lpstr>C++</vt:lpstr>
      <vt:lpstr>JAVA</vt:lpstr>
      <vt:lpstr>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정렬 알고리즘 – 선택 정렬</dc:title>
  <dc:creator>경윤 김</dc:creator>
  <cp:lastModifiedBy>경윤 김</cp:lastModifiedBy>
  <cp:revision>9</cp:revision>
  <dcterms:created xsi:type="dcterms:W3CDTF">2021-01-28T07:07:24Z</dcterms:created>
  <dcterms:modified xsi:type="dcterms:W3CDTF">2021-02-14T17:12:18Z</dcterms:modified>
</cp:coreProperties>
</file>

<file path=docProps/thumbnail.jpeg>
</file>